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6112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67890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52838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41505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643877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042716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054010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65951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493389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97962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85876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08391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36101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10229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91069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19159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64430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127124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B3FDC-752D-4585-B18A-1EEDD46BCA3E}" type="datetimeFigureOut">
              <a:rPr lang="en-ZW" smtClean="0"/>
              <a:t>12/4/2022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0273FCE-C704-47D8-A61F-BBB2239E91F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38571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  <a14:imgEffect>
                      <a14:colorTemperature colorTemp="112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1228" y="111723"/>
            <a:ext cx="4234369" cy="238183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1618" y="2729950"/>
            <a:ext cx="2400301" cy="107636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7716" y="2110541"/>
            <a:ext cx="5379602" cy="213255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4741" y="3806315"/>
            <a:ext cx="5947341" cy="1765973"/>
          </a:xfrm>
          <a:prstGeom prst="rect">
            <a:avLst/>
          </a:prstGeom>
        </p:spPr>
      </p:pic>
      <p:sp>
        <p:nvSpPr>
          <p:cNvPr id="18" name="Title 17"/>
          <p:cNvSpPr>
            <a:spLocks noGrp="1"/>
          </p:cNvSpPr>
          <p:nvPr>
            <p:ph type="title" idx="4294967295"/>
          </p:nvPr>
        </p:nvSpPr>
        <p:spPr>
          <a:xfrm>
            <a:off x="1219653" y="1951244"/>
            <a:ext cx="3711575" cy="1711325"/>
          </a:xfrm>
        </p:spPr>
        <p:txBody>
          <a:bodyPr>
            <a:normAutofit/>
          </a:bodyPr>
          <a:lstStyle/>
          <a:p>
            <a:r>
              <a:rPr lang="fa-IR" dirty="0" smtClean="0">
                <a:solidFill>
                  <a:srgbClr val="076112"/>
                </a:solidFill>
                <a:latin typeface="Dima Shekasteh Free 2" panose="02000503000000020003" pitchFamily="2" charset="0"/>
                <a:cs typeface="Dima Shekasteh Free 2" panose="02000503000000020003" pitchFamily="2" charset="0"/>
              </a:rPr>
              <a:t>مکان :</a:t>
            </a:r>
            <a:br>
              <a:rPr lang="fa-IR" dirty="0" smtClean="0">
                <a:solidFill>
                  <a:srgbClr val="076112"/>
                </a:solidFill>
                <a:latin typeface="Dima Shekasteh Free 2" panose="02000503000000020003" pitchFamily="2" charset="0"/>
                <a:cs typeface="Dima Shekasteh Free 2" panose="02000503000000020003" pitchFamily="2" charset="0"/>
              </a:rPr>
            </a:br>
            <a:r>
              <a:rPr lang="fa-IR" dirty="0" smtClean="0">
                <a:solidFill>
                  <a:srgbClr val="076112"/>
                </a:solidFill>
                <a:latin typeface="Dima Shekasteh Free 2" panose="02000503000000020003" pitchFamily="2" charset="0"/>
                <a:cs typeface="Dima Shekasteh Free 2" panose="02000503000000020003" pitchFamily="2" charset="0"/>
              </a:rPr>
              <a:t>سالن کنفرانس دانشکده</a:t>
            </a:r>
            <a:endParaRPr lang="en-ZW" dirty="0">
              <a:solidFill>
                <a:srgbClr val="076112"/>
              </a:solidFill>
              <a:latin typeface="Dima Shekasteh Free 2" panose="02000503000000020003" pitchFamily="2" charset="0"/>
              <a:cs typeface="Dima Shekasteh Free 2" panose="02000503000000020003" pitchFamily="2" charset="0"/>
            </a:endParaRPr>
          </a:p>
        </p:txBody>
      </p:sp>
      <p:sp>
        <p:nvSpPr>
          <p:cNvPr id="19" name="Title 17"/>
          <p:cNvSpPr txBox="1">
            <a:spLocks/>
          </p:cNvSpPr>
          <p:nvPr/>
        </p:nvSpPr>
        <p:spPr>
          <a:xfrm>
            <a:off x="1448348" y="5888535"/>
            <a:ext cx="10613571" cy="7067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Dima Shekasteh Free 2" panose="02000503000000020003" pitchFamily="2" charset="0"/>
                <a:cs typeface="2  Titr" panose="00000700000000000000" pitchFamily="2" charset="-78"/>
              </a:rPr>
              <a:t>با همکاری مرکز بهداشت و دانشکده فنی و حرفه ای امام علی(ع) شهرستان کردکوی</a:t>
            </a:r>
            <a:endParaRPr lang="en-ZW" sz="2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Dima Shekasteh Free 2" panose="02000503000000020003" pitchFamily="2" charset="0"/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72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105</TotalTime>
  <Words>17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2  Titr</vt:lpstr>
      <vt:lpstr>Arial</vt:lpstr>
      <vt:lpstr>Corbel</vt:lpstr>
      <vt:lpstr>Dima Shekasteh Free 2</vt:lpstr>
      <vt:lpstr>Parallax</vt:lpstr>
      <vt:lpstr>مکان : سالن کنفرانس دانشکده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kian</dc:creator>
  <cp:lastModifiedBy>kian</cp:lastModifiedBy>
  <cp:revision>7</cp:revision>
  <dcterms:created xsi:type="dcterms:W3CDTF">2022-12-04T04:49:09Z</dcterms:created>
  <dcterms:modified xsi:type="dcterms:W3CDTF">2022-12-04T06:34:44Z</dcterms:modified>
</cp:coreProperties>
</file>