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-160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7C18-9BBC-44F1-AE80-97D5CB3584CE}" type="datetimeFigureOut">
              <a:rPr lang="fa-IR" smtClean="0"/>
              <a:t>11/11/1443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C82B-E00D-4842-AF65-B8B2D7D254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1181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7C18-9BBC-44F1-AE80-97D5CB3584CE}" type="datetimeFigureOut">
              <a:rPr lang="fa-IR" smtClean="0"/>
              <a:t>11/11/1443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C82B-E00D-4842-AF65-B8B2D7D254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5245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7C18-9BBC-44F1-AE80-97D5CB3584CE}" type="datetimeFigureOut">
              <a:rPr lang="fa-IR" smtClean="0"/>
              <a:t>11/11/1443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C82B-E00D-4842-AF65-B8B2D7D254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6365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7C18-9BBC-44F1-AE80-97D5CB3584CE}" type="datetimeFigureOut">
              <a:rPr lang="fa-IR" smtClean="0"/>
              <a:t>11/11/1443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C82B-E00D-4842-AF65-B8B2D7D254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75200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7C18-9BBC-44F1-AE80-97D5CB3584CE}" type="datetimeFigureOut">
              <a:rPr lang="fa-IR" smtClean="0"/>
              <a:t>11/11/1443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C82B-E00D-4842-AF65-B8B2D7D254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99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7C18-9BBC-44F1-AE80-97D5CB3584CE}" type="datetimeFigureOut">
              <a:rPr lang="fa-IR" smtClean="0"/>
              <a:t>11/11/1443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C82B-E00D-4842-AF65-B8B2D7D254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903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7C18-9BBC-44F1-AE80-97D5CB3584CE}" type="datetimeFigureOut">
              <a:rPr lang="fa-IR" smtClean="0"/>
              <a:t>11/11/1443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C82B-E00D-4842-AF65-B8B2D7D254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605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7C18-9BBC-44F1-AE80-97D5CB3584CE}" type="datetimeFigureOut">
              <a:rPr lang="fa-IR" smtClean="0"/>
              <a:t>11/11/1443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C82B-E00D-4842-AF65-B8B2D7D254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70966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7C18-9BBC-44F1-AE80-97D5CB3584CE}" type="datetimeFigureOut">
              <a:rPr lang="fa-IR" smtClean="0"/>
              <a:t>11/11/1443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C82B-E00D-4842-AF65-B8B2D7D254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66555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7C18-9BBC-44F1-AE80-97D5CB3584CE}" type="datetimeFigureOut">
              <a:rPr lang="fa-IR" smtClean="0"/>
              <a:t>11/11/1443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C82B-E00D-4842-AF65-B8B2D7D254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5850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A7C18-9BBC-44F1-AE80-97D5CB3584CE}" type="datetimeFigureOut">
              <a:rPr lang="fa-IR" smtClean="0"/>
              <a:t>11/11/1443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C82B-E00D-4842-AF65-B8B2D7D254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1481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A7C18-9BBC-44F1-AE80-97D5CB3584CE}" type="datetimeFigureOut">
              <a:rPr lang="fa-IR" smtClean="0"/>
              <a:t>11/11/1443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DC82B-E00D-4842-AF65-B8B2D7D2546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963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0" y="1143000"/>
            <a:ext cx="5648325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43000"/>
            <a:ext cx="56483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18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kiani</dc:creator>
  <cp:lastModifiedBy>kiani</cp:lastModifiedBy>
  <cp:revision>2</cp:revision>
  <dcterms:created xsi:type="dcterms:W3CDTF">2022-06-10T10:36:51Z</dcterms:created>
  <dcterms:modified xsi:type="dcterms:W3CDTF">2022-06-10T10:39:49Z</dcterms:modified>
</cp:coreProperties>
</file>