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</p:sldIdLst>
  <p:sldSz cx="48239363" cy="197993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22" d="100"/>
          <a:sy n="22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9165"/>
            <a:ext cx="48239363" cy="15023636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4883" y="4183743"/>
            <a:ext cx="41829605" cy="8577534"/>
          </a:xfrm>
        </p:spPr>
        <p:txBody>
          <a:bodyPr/>
          <a:lstStyle>
            <a:lvl1pPr>
              <a:defRPr sz="155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4883" y="15246001"/>
            <a:ext cx="41829605" cy="1255786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1319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39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5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79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599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919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239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559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734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879" y="13859510"/>
            <a:ext cx="41787736" cy="1636194"/>
          </a:xfrm>
        </p:spPr>
        <p:txBody>
          <a:bodyPr anchor="b">
            <a:normAutofit/>
          </a:bodyPr>
          <a:lstStyle>
            <a:lvl1pPr algn="l">
              <a:defRPr sz="692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48239363" cy="1385951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4619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879" y="15495704"/>
            <a:ext cx="41787736" cy="1425365"/>
          </a:xfrm>
        </p:spPr>
        <p:txBody>
          <a:bodyPr>
            <a:normAutofit/>
          </a:bodyPr>
          <a:lstStyle>
            <a:lvl1pPr marL="0" indent="0">
              <a:buNone/>
              <a:defRPr sz="3464"/>
            </a:lvl1pPr>
            <a:lvl2pPr marL="1319936" indent="0">
              <a:buNone/>
              <a:defRPr sz="3464"/>
            </a:lvl2pPr>
            <a:lvl3pPr marL="2639873" indent="0">
              <a:buNone/>
              <a:defRPr sz="2887"/>
            </a:lvl3pPr>
            <a:lvl4pPr marL="3959809" indent="0">
              <a:buNone/>
              <a:defRPr sz="2598"/>
            </a:lvl4pPr>
            <a:lvl5pPr marL="5279746" indent="0">
              <a:buNone/>
              <a:defRPr sz="2598"/>
            </a:lvl5pPr>
            <a:lvl6pPr marL="6599682" indent="0">
              <a:buNone/>
              <a:defRPr sz="2598"/>
            </a:lvl6pPr>
            <a:lvl7pPr marL="7919618" indent="0">
              <a:buNone/>
              <a:defRPr sz="2598"/>
            </a:lvl7pPr>
            <a:lvl8pPr marL="9239555" indent="0">
              <a:buNone/>
              <a:defRPr sz="2598"/>
            </a:lvl8pPr>
            <a:lvl9pPr marL="10559491" indent="0">
              <a:buNone/>
              <a:defRPr sz="25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43145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2499398" y="3122203"/>
            <a:ext cx="25055095" cy="9351656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042" y="3575601"/>
            <a:ext cx="23319807" cy="7638846"/>
          </a:xfrm>
        </p:spPr>
        <p:txBody>
          <a:bodyPr anchor="b"/>
          <a:lstStyle>
            <a:lvl1pPr algn="l">
              <a:defRPr sz="12125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75766" y="12829070"/>
            <a:ext cx="23311087" cy="2059153"/>
          </a:xfrm>
        </p:spPr>
        <p:txBody>
          <a:bodyPr anchor="t">
            <a:noAutofit/>
          </a:bodyPr>
          <a:lstStyle>
            <a:lvl1pPr marL="0" indent="0" algn="l">
              <a:buNone/>
              <a:defRPr sz="5197">
                <a:solidFill>
                  <a:schemeClr val="tx1"/>
                </a:solidFill>
              </a:defRPr>
            </a:lvl1pPr>
            <a:lvl2pPr marL="1319936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2pPr>
            <a:lvl3pPr marL="2639873" indent="0">
              <a:buNone/>
              <a:defRPr sz="4619">
                <a:solidFill>
                  <a:schemeClr val="tx1">
                    <a:tint val="75000"/>
                  </a:schemeClr>
                </a:solidFill>
              </a:defRPr>
            </a:lvl3pPr>
            <a:lvl4pPr marL="3959809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4pPr>
            <a:lvl5pPr marL="5279746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5pPr>
            <a:lvl6pPr marL="6599682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6pPr>
            <a:lvl7pPr marL="7919618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7pPr>
            <a:lvl8pPr marL="9239555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8pPr>
            <a:lvl9pPr marL="10559491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29970138" y="3122205"/>
            <a:ext cx="15074805" cy="1176601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492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4514070" y="6601456"/>
            <a:ext cx="19368211" cy="7229060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5369515" y="7032700"/>
            <a:ext cx="17340061" cy="5796561"/>
          </a:xfrm>
        </p:spPr>
        <p:txBody>
          <a:bodyPr/>
          <a:lstStyle>
            <a:lvl1pPr>
              <a:defRPr sz="92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24357080" y="6599768"/>
            <a:ext cx="19309593" cy="6627266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24988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48239363" cy="631102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8869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30346055" y="1287875"/>
            <a:ext cx="17893310" cy="15633196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379329" y="1692297"/>
            <a:ext cx="9870992" cy="14824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883" y="1287875"/>
            <a:ext cx="26159488" cy="1563319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4251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48239363" cy="631102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879" y="1291048"/>
            <a:ext cx="41829597" cy="2801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349" y="6415826"/>
            <a:ext cx="41760657" cy="10498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376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4"/>
            <a:ext cx="48239363" cy="15023636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879" y="8520790"/>
            <a:ext cx="41787736" cy="4240480"/>
          </a:xfrm>
        </p:spPr>
        <p:txBody>
          <a:bodyPr anchor="b"/>
          <a:lstStyle>
            <a:lvl1pPr algn="r">
              <a:defRPr sz="13858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879" y="15247024"/>
            <a:ext cx="41787736" cy="1252844"/>
          </a:xfrm>
        </p:spPr>
        <p:txBody>
          <a:bodyPr anchor="t">
            <a:noAutofit/>
          </a:bodyPr>
          <a:lstStyle>
            <a:lvl1pPr marL="0" indent="0" algn="r">
              <a:buNone/>
              <a:defRPr sz="5197">
                <a:solidFill>
                  <a:schemeClr val="tx1"/>
                </a:solidFill>
              </a:defRPr>
            </a:lvl1pPr>
            <a:lvl2pPr marL="1319936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2pPr>
            <a:lvl3pPr marL="2639873" indent="0">
              <a:buNone/>
              <a:defRPr sz="4619">
                <a:solidFill>
                  <a:schemeClr val="tx1">
                    <a:tint val="75000"/>
                  </a:schemeClr>
                </a:solidFill>
              </a:defRPr>
            </a:lvl3pPr>
            <a:lvl4pPr marL="3959809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4pPr>
            <a:lvl5pPr marL="5279746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5pPr>
            <a:lvl6pPr marL="6599682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6pPr>
            <a:lvl7pPr marL="7919618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7pPr>
            <a:lvl8pPr marL="9239555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8pPr>
            <a:lvl9pPr marL="10559491" indent="0">
              <a:buNone/>
              <a:defRPr sz="40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772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48239363" cy="631102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9351" y="6415826"/>
            <a:ext cx="20518636" cy="1050524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81380" y="6415825"/>
            <a:ext cx="20553098" cy="1050524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994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48239363" cy="631102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3588" y="6278945"/>
            <a:ext cx="20534399" cy="1663690"/>
          </a:xfrm>
        </p:spPr>
        <p:txBody>
          <a:bodyPr anchor="b">
            <a:noAutofit/>
          </a:bodyPr>
          <a:lstStyle>
            <a:lvl1pPr marL="0" indent="0" algn="ctr">
              <a:buNone/>
              <a:defRPr sz="5774" b="0"/>
            </a:lvl1pPr>
            <a:lvl2pPr marL="1319936" indent="0">
              <a:buNone/>
              <a:defRPr sz="5774" b="1"/>
            </a:lvl2pPr>
            <a:lvl3pPr marL="2639873" indent="0">
              <a:buNone/>
              <a:defRPr sz="5197" b="1"/>
            </a:lvl3pPr>
            <a:lvl4pPr marL="3959809" indent="0">
              <a:buNone/>
              <a:defRPr sz="4619" b="1"/>
            </a:lvl4pPr>
            <a:lvl5pPr marL="5279746" indent="0">
              <a:buNone/>
              <a:defRPr sz="4619" b="1"/>
            </a:lvl5pPr>
            <a:lvl6pPr marL="6599682" indent="0">
              <a:buNone/>
              <a:defRPr sz="4619" b="1"/>
            </a:lvl6pPr>
            <a:lvl7pPr marL="7919618" indent="0">
              <a:buNone/>
              <a:defRPr sz="4619" b="1"/>
            </a:lvl7pPr>
            <a:lvl8pPr marL="9239555" indent="0">
              <a:buNone/>
              <a:defRPr sz="4619" b="1"/>
            </a:lvl8pPr>
            <a:lvl9pPr marL="10559491" indent="0">
              <a:buNone/>
              <a:defRPr sz="46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3590" y="7942639"/>
            <a:ext cx="20534395" cy="897843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481380" y="6278945"/>
            <a:ext cx="20553098" cy="1663690"/>
          </a:xfrm>
        </p:spPr>
        <p:txBody>
          <a:bodyPr anchor="b">
            <a:noAutofit/>
          </a:bodyPr>
          <a:lstStyle>
            <a:lvl1pPr marL="0" indent="0" algn="ctr">
              <a:buNone/>
              <a:defRPr sz="5774" b="0"/>
            </a:lvl1pPr>
            <a:lvl2pPr marL="1319936" indent="0">
              <a:buNone/>
              <a:defRPr sz="5774" b="1"/>
            </a:lvl2pPr>
            <a:lvl3pPr marL="2639873" indent="0">
              <a:buNone/>
              <a:defRPr sz="5197" b="1"/>
            </a:lvl3pPr>
            <a:lvl4pPr marL="3959809" indent="0">
              <a:buNone/>
              <a:defRPr sz="4619" b="1"/>
            </a:lvl4pPr>
            <a:lvl5pPr marL="5279746" indent="0">
              <a:buNone/>
              <a:defRPr sz="4619" b="1"/>
            </a:lvl5pPr>
            <a:lvl6pPr marL="6599682" indent="0">
              <a:buNone/>
              <a:defRPr sz="4619" b="1"/>
            </a:lvl6pPr>
            <a:lvl7pPr marL="7919618" indent="0">
              <a:buNone/>
              <a:defRPr sz="4619" b="1"/>
            </a:lvl7pPr>
            <a:lvl8pPr marL="9239555" indent="0">
              <a:buNone/>
              <a:defRPr sz="4619" b="1"/>
            </a:lvl8pPr>
            <a:lvl9pPr marL="10559491" indent="0">
              <a:buNone/>
              <a:defRPr sz="46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481380" y="7942639"/>
            <a:ext cx="20553098" cy="897843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224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48239363" cy="631102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387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001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4246075" y="1287871"/>
            <a:ext cx="14036313" cy="5238965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6075" y="1287873"/>
            <a:ext cx="14036313" cy="4672369"/>
          </a:xfrm>
        </p:spPr>
        <p:txBody>
          <a:bodyPr anchor="b"/>
          <a:lstStyle>
            <a:lvl1pPr algn="l">
              <a:defRPr sz="5774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11997" y="1287874"/>
            <a:ext cx="24739422" cy="1563319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46075" y="6526836"/>
            <a:ext cx="14036313" cy="10394231"/>
          </a:xfrm>
        </p:spPr>
        <p:txBody>
          <a:bodyPr/>
          <a:lstStyle>
            <a:lvl1pPr marL="0" indent="0">
              <a:buNone/>
              <a:defRPr sz="4042"/>
            </a:lvl1pPr>
            <a:lvl2pPr marL="1319936" indent="0">
              <a:buNone/>
              <a:defRPr sz="3464"/>
            </a:lvl2pPr>
            <a:lvl3pPr marL="2639873" indent="0">
              <a:buNone/>
              <a:defRPr sz="2887"/>
            </a:lvl3pPr>
            <a:lvl4pPr marL="3959809" indent="0">
              <a:buNone/>
              <a:defRPr sz="2598"/>
            </a:lvl4pPr>
            <a:lvl5pPr marL="5279746" indent="0">
              <a:buNone/>
              <a:defRPr sz="2598"/>
            </a:lvl5pPr>
            <a:lvl6pPr marL="6599682" indent="0">
              <a:buNone/>
              <a:defRPr sz="2598"/>
            </a:lvl6pPr>
            <a:lvl7pPr marL="7919618" indent="0">
              <a:buNone/>
              <a:defRPr sz="2598"/>
            </a:lvl7pPr>
            <a:lvl8pPr marL="9239555" indent="0">
              <a:buNone/>
              <a:defRPr sz="2598"/>
            </a:lvl8pPr>
            <a:lvl9pPr marL="10559491" indent="0">
              <a:buNone/>
              <a:defRPr sz="25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106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86" y="2100385"/>
            <a:ext cx="19201530" cy="4668809"/>
          </a:xfrm>
        </p:spPr>
        <p:txBody>
          <a:bodyPr anchor="b">
            <a:normAutofit/>
          </a:bodyPr>
          <a:lstStyle>
            <a:lvl1pPr algn="l">
              <a:defRPr sz="692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24128060" y="0"/>
            <a:ext cx="24111305" cy="197993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4042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3586" y="6769191"/>
            <a:ext cx="19201530" cy="10151876"/>
          </a:xfrm>
        </p:spPr>
        <p:txBody>
          <a:bodyPr anchor="t">
            <a:normAutofit/>
          </a:bodyPr>
          <a:lstStyle>
            <a:lvl1pPr marL="0" indent="0">
              <a:buNone/>
              <a:defRPr sz="3464"/>
            </a:lvl1pPr>
            <a:lvl2pPr marL="1319936" indent="0">
              <a:buNone/>
              <a:defRPr sz="3464"/>
            </a:lvl2pPr>
            <a:lvl3pPr marL="2639873" indent="0">
              <a:buNone/>
              <a:defRPr sz="2887"/>
            </a:lvl3pPr>
            <a:lvl4pPr marL="3959809" indent="0">
              <a:buNone/>
              <a:defRPr sz="2598"/>
            </a:lvl4pPr>
            <a:lvl5pPr marL="5279746" indent="0">
              <a:buNone/>
              <a:defRPr sz="2598"/>
            </a:lvl5pPr>
            <a:lvl6pPr marL="6599682" indent="0">
              <a:buNone/>
              <a:defRPr sz="2598"/>
            </a:lvl6pPr>
            <a:lvl7pPr marL="7919618" indent="0">
              <a:buNone/>
              <a:defRPr sz="2598"/>
            </a:lvl7pPr>
            <a:lvl8pPr marL="9239555" indent="0">
              <a:buNone/>
              <a:defRPr sz="2598"/>
            </a:lvl8pPr>
            <a:lvl9pPr marL="10559491" indent="0">
              <a:buNone/>
              <a:defRPr sz="25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74756" y="17441637"/>
            <a:ext cx="3865159" cy="1054129"/>
          </a:xfrm>
        </p:spPr>
        <p:txBody>
          <a:bodyPr/>
          <a:lstStyle/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35987" y="17441637"/>
            <a:ext cx="13038765" cy="1054129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239915" y="17079389"/>
            <a:ext cx="4202566" cy="1416377"/>
          </a:xfrm>
        </p:spPr>
        <p:txBody>
          <a:bodyPr/>
          <a:lstStyle/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851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879" y="1291048"/>
            <a:ext cx="41829597" cy="2801725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881" y="6306448"/>
            <a:ext cx="41795123" cy="10608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6479" y="17441637"/>
            <a:ext cx="34202468" cy="10541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598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33761" y="17441637"/>
            <a:ext cx="5316562" cy="10541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598">
                <a:solidFill>
                  <a:schemeClr val="tx1"/>
                </a:solidFill>
              </a:defRPr>
            </a:lvl1pPr>
          </a:lstStyle>
          <a:p>
            <a:fld id="{70EE92F0-5C9E-4D99-9B9B-41E9BB103165}" type="datetimeFigureOut">
              <a:rPr lang="fa-IR" smtClean="0"/>
              <a:t>07/06/1443</a:t>
            </a:fld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50320" y="17079389"/>
            <a:ext cx="4202566" cy="1416377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5774">
                <a:solidFill>
                  <a:schemeClr val="accent1"/>
                </a:solidFill>
              </a:defRPr>
            </a:lvl1pPr>
          </a:lstStyle>
          <a:p>
            <a:fld id="{957CA6E8-DC5C-4E3B-8EBE-C6EB733D57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9517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txStyles>
    <p:titleStyle>
      <a:lvl1pPr algn="l" defTabSz="1319936" rtl="1" eaLnBrk="1" latinLnBrk="0" hangingPunct="1">
        <a:spcBef>
          <a:spcPct val="0"/>
        </a:spcBef>
        <a:buNone/>
        <a:defRPr sz="11548" b="1" kern="1200">
          <a:solidFill>
            <a:srgbClr val="FEFEFE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989952" indent="-989952" algn="r" defTabSz="1319936" rtl="1" eaLnBrk="1" latinLnBrk="0" hangingPunct="1">
        <a:spcBef>
          <a:spcPct val="20000"/>
        </a:spcBef>
        <a:spcAft>
          <a:spcPts val="1732"/>
        </a:spcAft>
        <a:buClr>
          <a:schemeClr val="accent1"/>
        </a:buClr>
        <a:buFont typeface="Wingdings 2" charset="2"/>
        <a:buChar char=""/>
        <a:defRPr sz="5197" kern="1200">
          <a:solidFill>
            <a:schemeClr val="tx1"/>
          </a:solidFill>
          <a:latin typeface="+mn-lt"/>
          <a:ea typeface="+mn-ea"/>
          <a:cs typeface="+mn-cs"/>
        </a:defRPr>
      </a:lvl1pPr>
      <a:lvl2pPr marL="2144897" indent="-824960" algn="r" defTabSz="1319936" rtl="1" eaLnBrk="1" latinLnBrk="0" hangingPunct="1">
        <a:spcBef>
          <a:spcPct val="20000"/>
        </a:spcBef>
        <a:spcAft>
          <a:spcPts val="1732"/>
        </a:spcAft>
        <a:buClr>
          <a:schemeClr val="accent1"/>
        </a:buClr>
        <a:buFont typeface="Wingdings 2" charset="2"/>
        <a:buChar char=""/>
        <a:defRPr sz="4619" kern="1200">
          <a:solidFill>
            <a:schemeClr val="tx1"/>
          </a:solidFill>
          <a:latin typeface="+mn-lt"/>
          <a:ea typeface="+mn-ea"/>
          <a:cs typeface="+mn-cs"/>
        </a:defRPr>
      </a:lvl2pPr>
      <a:lvl3pPr marL="3299841" indent="-659968" algn="r" defTabSz="1319936" rtl="1" eaLnBrk="1" latinLnBrk="0" hangingPunct="1">
        <a:spcBef>
          <a:spcPct val="20000"/>
        </a:spcBef>
        <a:spcAft>
          <a:spcPts val="1732"/>
        </a:spcAft>
        <a:buClr>
          <a:schemeClr val="accent1"/>
        </a:buClr>
        <a:buFont typeface="Wingdings 2" charset="2"/>
        <a:buChar char=""/>
        <a:defRPr sz="4042" kern="1200">
          <a:solidFill>
            <a:schemeClr val="tx1"/>
          </a:solidFill>
          <a:latin typeface="+mn-lt"/>
          <a:ea typeface="+mn-ea"/>
          <a:cs typeface="+mn-cs"/>
        </a:defRPr>
      </a:lvl3pPr>
      <a:lvl4pPr marL="4619777" indent="-659968" algn="r" defTabSz="1319936" rtl="1" eaLnBrk="1" latinLnBrk="0" hangingPunct="1">
        <a:spcBef>
          <a:spcPct val="20000"/>
        </a:spcBef>
        <a:spcAft>
          <a:spcPts val="1732"/>
        </a:spcAft>
        <a:buClr>
          <a:schemeClr val="accent1"/>
        </a:buClr>
        <a:buFont typeface="Wingdings 2" charset="2"/>
        <a:buChar char=""/>
        <a:defRPr sz="3464" kern="1200">
          <a:solidFill>
            <a:schemeClr val="tx1"/>
          </a:solidFill>
          <a:latin typeface="+mn-lt"/>
          <a:ea typeface="+mn-ea"/>
          <a:cs typeface="+mn-cs"/>
        </a:defRPr>
      </a:lvl4pPr>
      <a:lvl5pPr marL="5939714" indent="-659968" algn="r" defTabSz="1319936" rtl="1" eaLnBrk="1" latinLnBrk="0" hangingPunct="1">
        <a:spcBef>
          <a:spcPct val="20000"/>
        </a:spcBef>
        <a:spcAft>
          <a:spcPts val="1732"/>
        </a:spcAft>
        <a:buClr>
          <a:schemeClr val="accent1"/>
        </a:buClr>
        <a:buFont typeface="Wingdings 2" charset="2"/>
        <a:buChar char=""/>
        <a:defRPr sz="3464" kern="1200">
          <a:solidFill>
            <a:schemeClr val="tx1"/>
          </a:solidFill>
          <a:latin typeface="+mn-lt"/>
          <a:ea typeface="+mn-ea"/>
          <a:cs typeface="+mn-cs"/>
        </a:defRPr>
      </a:lvl5pPr>
      <a:lvl6pPr marL="6928800" indent="-659968" algn="r" defTabSz="1319936" rtl="1" eaLnBrk="1" latinLnBrk="0" hangingPunct="1">
        <a:spcBef>
          <a:spcPct val="20000"/>
        </a:spcBef>
        <a:spcAft>
          <a:spcPts val="1732"/>
        </a:spcAft>
        <a:buClr>
          <a:schemeClr val="accent1"/>
        </a:buClr>
        <a:buFont typeface="Wingdings 2" charset="2"/>
        <a:buChar char=""/>
        <a:defRPr sz="3464" kern="1200">
          <a:solidFill>
            <a:schemeClr val="tx1"/>
          </a:solidFill>
          <a:latin typeface="+mn-lt"/>
          <a:ea typeface="+mn-ea"/>
          <a:cs typeface="+mn-cs"/>
        </a:defRPr>
      </a:lvl6pPr>
      <a:lvl7pPr marL="8083600" indent="-659968" algn="r" defTabSz="1319936" rtl="1" eaLnBrk="1" latinLnBrk="0" hangingPunct="1">
        <a:spcBef>
          <a:spcPct val="20000"/>
        </a:spcBef>
        <a:spcAft>
          <a:spcPts val="1732"/>
        </a:spcAft>
        <a:buClr>
          <a:schemeClr val="accent1"/>
        </a:buClr>
        <a:buFont typeface="Wingdings 2" charset="2"/>
        <a:buChar char=""/>
        <a:defRPr sz="3464" kern="1200">
          <a:solidFill>
            <a:schemeClr val="tx1"/>
          </a:solidFill>
          <a:latin typeface="+mn-lt"/>
          <a:ea typeface="+mn-ea"/>
          <a:cs typeface="+mn-cs"/>
        </a:defRPr>
      </a:lvl7pPr>
      <a:lvl8pPr marL="9238400" indent="-659968" algn="r" defTabSz="1319936" rtl="1" eaLnBrk="1" latinLnBrk="0" hangingPunct="1">
        <a:spcBef>
          <a:spcPct val="20000"/>
        </a:spcBef>
        <a:spcAft>
          <a:spcPts val="1732"/>
        </a:spcAft>
        <a:buClr>
          <a:schemeClr val="accent1"/>
        </a:buClr>
        <a:buFont typeface="Wingdings 2" charset="2"/>
        <a:buChar char=""/>
        <a:defRPr sz="3464" kern="1200">
          <a:solidFill>
            <a:schemeClr val="tx1"/>
          </a:solidFill>
          <a:latin typeface="+mn-lt"/>
          <a:ea typeface="+mn-ea"/>
          <a:cs typeface="+mn-cs"/>
        </a:defRPr>
      </a:lvl8pPr>
      <a:lvl9pPr marL="10393200" indent="-659968" algn="r" defTabSz="1319936" rtl="1" eaLnBrk="1" latinLnBrk="0" hangingPunct="1">
        <a:spcBef>
          <a:spcPct val="20000"/>
        </a:spcBef>
        <a:spcAft>
          <a:spcPts val="1732"/>
        </a:spcAft>
        <a:buClr>
          <a:schemeClr val="accent1"/>
        </a:buClr>
        <a:buFont typeface="Wingdings 2" charset="2"/>
        <a:buChar char=""/>
        <a:defRPr sz="34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319936" rtl="1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1pPr>
      <a:lvl2pPr marL="1319936" algn="r" defTabSz="1319936" rtl="1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2pPr>
      <a:lvl3pPr marL="2639873" algn="r" defTabSz="1319936" rtl="1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3pPr>
      <a:lvl4pPr marL="3959809" algn="r" defTabSz="1319936" rtl="1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279746" algn="r" defTabSz="1319936" rtl="1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6599682" algn="r" defTabSz="1319936" rtl="1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7919618" algn="r" defTabSz="1319936" rtl="1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239555" algn="r" defTabSz="1319936" rtl="1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0559491" algn="r" defTabSz="1319936" rtl="1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EA5B7BE-A176-4221-8339-EFAAE226EB5F}"/>
              </a:ext>
            </a:extLst>
          </p:cNvPr>
          <p:cNvSpPr txBox="1"/>
          <p:nvPr/>
        </p:nvSpPr>
        <p:spPr>
          <a:xfrm>
            <a:off x="1" y="15385353"/>
            <a:ext cx="4823936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n-US" sz="16000" b="1" dirty="0">
                <a:latin typeface="nasimb"/>
              </a:rPr>
              <a:t>P-kordkuy.tvu.ac.ir/fa/form_data/add/form_id=3465</a:t>
            </a:r>
            <a:endParaRPr lang="fa-IR" sz="16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AF19B7-1F95-4077-A2E0-321FDDBC2E28}"/>
              </a:ext>
            </a:extLst>
          </p:cNvPr>
          <p:cNvSpPr txBox="1"/>
          <p:nvPr/>
        </p:nvSpPr>
        <p:spPr>
          <a:xfrm>
            <a:off x="541224" y="2431090"/>
            <a:ext cx="47156914" cy="8956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2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nasimb"/>
                <a:cs typeface="B Titr" panose="00000700000000000000" pitchFamily="2" charset="-78"/>
              </a:rPr>
              <a:t>اطلاعیه برگزاری ترم تابستان (نیمسال 993)</a:t>
            </a:r>
          </a:p>
          <a:p>
            <a:pPr algn="ctr" rtl="1"/>
            <a:endParaRPr lang="fa-IR" sz="9600" dirty="0">
              <a:latin typeface="nasimb"/>
              <a:cs typeface="B Nazanin" panose="00000400000000000000" pitchFamily="2" charset="-78"/>
            </a:endParaRPr>
          </a:p>
          <a:p>
            <a:pPr algn="ctr" rtl="1"/>
            <a:r>
              <a:rPr lang="fa-IR" sz="1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nasimb"/>
                <a:cs typeface="B Nazanin" panose="00000400000000000000" pitchFamily="2" charset="-78"/>
              </a:rPr>
              <a:t>درخواست ثبت دروس دانشجویان متقاضی ارائه دروس در نیمسال تابستان99 (993) </a:t>
            </a:r>
          </a:p>
          <a:p>
            <a:pPr algn="ctr" rtl="1"/>
            <a:r>
              <a:rPr lang="fa-IR" sz="1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nasimb"/>
                <a:cs typeface="B Nazanin" panose="00000400000000000000" pitchFamily="2" charset="-78"/>
              </a:rPr>
              <a:t>در فرم پیشخوان دانشکده</a:t>
            </a:r>
          </a:p>
        </p:txBody>
      </p:sp>
    </p:spTree>
    <p:extLst>
      <p:ext uri="{BB962C8B-B14F-4D97-AF65-F5344CB8AC3E}">
        <p14:creationId xmlns:p14="http://schemas.microsoft.com/office/powerpoint/2010/main" val="4058914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37</TotalTime>
  <Words>46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nasimb</vt:lpstr>
      <vt:lpstr>Wingdings 2</vt:lpstr>
      <vt:lpstr>Quotable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Jalali</dc:creator>
  <cp:lastModifiedBy>Jalali</cp:lastModifiedBy>
  <cp:revision>4</cp:revision>
  <dcterms:created xsi:type="dcterms:W3CDTF">2022-01-10T07:37:44Z</dcterms:created>
  <dcterms:modified xsi:type="dcterms:W3CDTF">2022-01-10T08:15:34Z</dcterms:modified>
</cp:coreProperties>
</file>